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010400" cy="9296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C000"/>
    <a:srgbClr val="F2F2F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3672" y="-84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BD2DA-CBDE-46D7-B86D-FBDD3292921C}" type="datetimeFigureOut">
              <a:rPr lang="ru-RU" smtClean="0"/>
              <a:t>28.08.2017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A2962-3797-4D1E-B8C5-3D3AD514DB0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1148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BD2DA-CBDE-46D7-B86D-FBDD3292921C}" type="datetimeFigureOut">
              <a:rPr lang="ru-RU" smtClean="0"/>
              <a:t>28.08.2017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A2962-3797-4D1E-B8C5-3D3AD514DB0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8718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BD2DA-CBDE-46D7-B86D-FBDD3292921C}" type="datetimeFigureOut">
              <a:rPr lang="ru-RU" smtClean="0"/>
              <a:t>28.08.2017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A2962-3797-4D1E-B8C5-3D3AD514DB0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7333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BD2DA-CBDE-46D7-B86D-FBDD3292921C}" type="datetimeFigureOut">
              <a:rPr lang="ru-RU" smtClean="0"/>
              <a:t>28.08.2017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A2962-3797-4D1E-B8C5-3D3AD514DB0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2624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BD2DA-CBDE-46D7-B86D-FBDD3292921C}" type="datetimeFigureOut">
              <a:rPr lang="ru-RU" smtClean="0"/>
              <a:t>28.08.2017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A2962-3797-4D1E-B8C5-3D3AD514DB0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531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BD2DA-CBDE-46D7-B86D-FBDD3292921C}" type="datetimeFigureOut">
              <a:rPr lang="ru-RU" smtClean="0"/>
              <a:t>28.08.2017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A2962-3797-4D1E-B8C5-3D3AD514DB0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8591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BD2DA-CBDE-46D7-B86D-FBDD3292921C}" type="datetimeFigureOut">
              <a:rPr lang="ru-RU" smtClean="0"/>
              <a:t>28.08.2017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A2962-3797-4D1E-B8C5-3D3AD514DB0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5497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BD2DA-CBDE-46D7-B86D-FBDD3292921C}" type="datetimeFigureOut">
              <a:rPr lang="ru-RU" smtClean="0"/>
              <a:t>28.08.2017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A2962-3797-4D1E-B8C5-3D3AD514DB0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6468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BD2DA-CBDE-46D7-B86D-FBDD3292921C}" type="datetimeFigureOut">
              <a:rPr lang="ru-RU" smtClean="0"/>
              <a:t>28.08.2017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A2962-3797-4D1E-B8C5-3D3AD514DB0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5544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BD2DA-CBDE-46D7-B86D-FBDD3292921C}" type="datetimeFigureOut">
              <a:rPr lang="ru-RU" smtClean="0"/>
              <a:t>28.08.2017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A2962-3797-4D1E-B8C5-3D3AD514DB0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9223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BD2DA-CBDE-46D7-B86D-FBDD3292921C}" type="datetimeFigureOut">
              <a:rPr lang="ru-RU" smtClean="0"/>
              <a:t>28.08.2017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A2962-3797-4D1E-B8C5-3D3AD514DB0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335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BD2DA-CBDE-46D7-B86D-FBDD3292921C}" type="datetimeFigureOut">
              <a:rPr lang="ru-RU" smtClean="0"/>
              <a:t>28.08.2017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A2962-3797-4D1E-B8C5-3D3AD514DB0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6431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ETE5+stand-Vortmarx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8" y="5436096"/>
            <a:ext cx="1853316" cy="2794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6" name="Группа 25"/>
          <p:cNvGrpSpPr/>
          <p:nvPr/>
        </p:nvGrpSpPr>
        <p:grpSpPr>
          <a:xfrm>
            <a:off x="4686920" y="2518288"/>
            <a:ext cx="1910431" cy="2270594"/>
            <a:chOff x="4581129" y="2132983"/>
            <a:chExt cx="1917778" cy="2646878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4581129" y="2132983"/>
              <a:ext cx="1917778" cy="2646878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93" t="4412" r="4678"/>
            <a:stretch/>
          </p:blipFill>
          <p:spPr bwMode="auto">
            <a:xfrm>
              <a:off x="4729037" y="2268837"/>
              <a:ext cx="1652291" cy="2375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31" name="Picture 7" descr="C:\Users\gneusheva.av\Documents\тири панельки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94" b="2394"/>
          <a:stretch/>
        </p:blipFill>
        <p:spPr bwMode="auto">
          <a:xfrm>
            <a:off x="0" y="436630"/>
            <a:ext cx="3493504" cy="4480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Прямоугольник 20"/>
          <p:cNvSpPr/>
          <p:nvPr/>
        </p:nvSpPr>
        <p:spPr>
          <a:xfrm>
            <a:off x="0" y="8100392"/>
            <a:ext cx="1786056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ДЛЯ </a:t>
            </a:r>
            <a:r>
              <a:rPr lang="ru-RU" sz="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РЕСТОРАНОВ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КАФЕ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</a:rPr>
              <a:t>СНЭК-БАРОВ ПИЦЦЕРИЙ ФАСТФУДА</a:t>
            </a:r>
            <a:endParaRPr lang="ru-RU" sz="900" b="1" dirty="0">
              <a:solidFill>
                <a:schemeClr val="tx1">
                  <a:lumMod val="95000"/>
                  <a:lumOff val="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0" y="4885040"/>
            <a:ext cx="6858000" cy="16751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29" name="Picture 5" descr="ETE10+stand-Vortmax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093" y="6084168"/>
            <a:ext cx="1763995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Прямоугольник 17"/>
          <p:cNvSpPr/>
          <p:nvPr/>
        </p:nvSpPr>
        <p:spPr>
          <a:xfrm>
            <a:off x="-17548" y="0"/>
            <a:ext cx="6875548" cy="45451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117438"/>
              </p:ext>
            </p:extLst>
          </p:nvPr>
        </p:nvGraphicFramePr>
        <p:xfrm>
          <a:off x="2513183" y="5070774"/>
          <a:ext cx="4335997" cy="8763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7418"/>
                <a:gridCol w="1003417"/>
                <a:gridCol w="860072"/>
                <a:gridCol w="1075090"/>
              </a:tblGrid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Модель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TEP-5W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TEP-7W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TEP-10W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9798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Кол-во уровней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38100" cmpd="sng">
                      <a:noFill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38100" cmpd="sng">
                      <a:noFill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38100" cmpd="sng">
                      <a:noFill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38100" cmpd="sng">
                      <a:noFill/>
                    </a:lnT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Мощность (кВт)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6,3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9,6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12,6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Вес (кг)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75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105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110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Габариты (мм)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870x750x660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870x750x820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870x750x1020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0568" y="2016007"/>
            <a:ext cx="4224536" cy="2800767"/>
          </a:xfrm>
          <a:prstGeom prst="rect">
            <a:avLst/>
          </a:prstGeom>
          <a:solidFill>
            <a:srgbClr val="FFFFFF">
              <a:alpha val="56078"/>
            </a:srgb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  <a:cs typeface="Calibri" pitchFamily="34" charset="0"/>
              </a:rPr>
              <a:t>Цветной </a:t>
            </a:r>
            <a:r>
              <a:rPr kumimoji="0" lang="en-US" alt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kumimoji="0" lang="ru-RU" alt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  <a:cs typeface="Calibri" pitchFamily="34" charset="0"/>
              </a:rPr>
              <a:t>ouch-screen дисплей; </a:t>
            </a:r>
            <a:endParaRPr kumimoji="0" lang="ru-RU" alt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  <a:cs typeface="Calibri" pitchFamily="34" charset="0"/>
              </a:rPr>
              <a:t>9 автоматических программ, возможность программирования;</a:t>
            </a:r>
            <a:endParaRPr kumimoji="0" lang="ru-RU" alt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  <a:cs typeface="Calibri" pitchFamily="34" charset="0"/>
              </a:rPr>
              <a:t>3-скорости вентилятора;</a:t>
            </a:r>
            <a:endParaRPr kumimoji="0" lang="ru-RU" alt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  <a:cs typeface="Calibri" pitchFamily="34" charset="0"/>
              </a:rPr>
              <a:t>Инжекторный тип парообразования;</a:t>
            </a:r>
            <a:endParaRPr kumimoji="0" lang="ru-RU" alt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  <a:cs typeface="Calibri" pitchFamily="34" charset="0"/>
              </a:rPr>
              <a:t>Универсальные направляющие GN 1/1 и противней 600х400 мм;</a:t>
            </a:r>
            <a:endParaRPr kumimoji="0" lang="ru-RU" alt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  <a:cs typeface="Calibri" pitchFamily="34" charset="0"/>
              </a:rPr>
              <a:t>Расстояние между противнями можно настроить либо на 80 мм, либо на 74 мм;</a:t>
            </a:r>
            <a:endParaRPr kumimoji="0" lang="ru-RU" alt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  <a:cs typeface="Calibri" pitchFamily="34" charset="0"/>
              </a:rPr>
              <a:t>Автомойка; </a:t>
            </a:r>
            <a:endParaRPr kumimoji="0" lang="ru-RU" alt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  <a:cs typeface="Calibri" pitchFamily="34" charset="0"/>
              </a:rPr>
              <a:t>USB-ключ;</a:t>
            </a:r>
            <a:endParaRPr kumimoji="0" lang="en-US" alt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altLang="ru-RU" sz="1100" b="1" dirty="0" smtClean="0">
                <a:latin typeface="Century Gothic" panose="020B0502020202020204" pitchFamily="34" charset="0"/>
              </a:rPr>
              <a:t>Напряжение 380 В;</a:t>
            </a:r>
          </a:p>
          <a:p>
            <a:pPr lvl="0" eaLnBrk="0" hangingPunct="0">
              <a:buFontTx/>
              <a:buChar char="•"/>
            </a:pPr>
            <a:r>
              <a:rPr lang="ru-RU" sz="1100" b="1" dirty="0" smtClean="0">
                <a:latin typeface="Century Gothic" panose="020B0502020202020204" pitchFamily="34" charset="0"/>
              </a:rPr>
              <a:t>Система Rack Control одновременно приготовление разных блюд на разных уровнях без смешения запахов</a:t>
            </a:r>
          </a:p>
          <a:p>
            <a:pPr lvl="0" eaLnBrk="0" hangingPunct="0">
              <a:buFontTx/>
              <a:buChar char="•"/>
            </a:pPr>
            <a:r>
              <a:rPr lang="ru-RU" sz="1100" b="1" dirty="0" smtClean="0">
                <a:latin typeface="Century Gothic" panose="020B0502020202020204" pitchFamily="34" charset="0"/>
              </a:rPr>
              <a:t>Производство Италия;</a:t>
            </a:r>
          </a:p>
          <a:p>
            <a:pPr lvl="0" eaLnBrk="0" hangingPunct="0">
              <a:buFontTx/>
              <a:buChar char="•"/>
            </a:pPr>
            <a:r>
              <a:rPr lang="ru-RU" sz="1100" b="1" dirty="0" smtClean="0">
                <a:latin typeface="Century Gothic" panose="020B0502020202020204" pitchFamily="34" charset="0"/>
              </a:rPr>
              <a:t>Широкий функционал и бюджетные цены!</a:t>
            </a:r>
            <a:endParaRPr kumimoji="0" lang="ru-RU" altLang="ru-RU" sz="1200" b="1" i="0" u="none" strike="noStrike" cap="none" normalizeH="0" baseline="0" dirty="0" smtClean="0">
              <a:ln>
                <a:noFill/>
              </a:ln>
              <a:effectLst/>
              <a:latin typeface="Century Gothic" panose="020B0502020202020204" pitchFamily="34" charset="0"/>
            </a:endParaRPr>
          </a:p>
        </p:txBody>
      </p:sp>
      <p:pic>
        <p:nvPicPr>
          <p:cNvPr id="1030" name="Picture 6" descr="ETE7_BigneVortmax_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9287" y="6732240"/>
            <a:ext cx="2421983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260637" y="7026398"/>
            <a:ext cx="931665" cy="369332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ru-RU" b="1" dirty="0"/>
              <a:t>TEP-5W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221088" y="8316416"/>
            <a:ext cx="931665" cy="369332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ru-RU" b="1" dirty="0"/>
              <a:t>TEP-7W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988840" y="7884368"/>
            <a:ext cx="1048685" cy="369332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ru-RU" b="1" dirty="0"/>
              <a:t>TEP-10W</a:t>
            </a:r>
            <a:endParaRPr lang="ru-RU" dirty="0"/>
          </a:p>
        </p:txBody>
      </p:sp>
      <p:pic>
        <p:nvPicPr>
          <p:cNvPr id="16" name="Picture 3" descr="C:\Users\gneusheva.av\Documents\!ВИДЕО\vortmax logo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8088" y="145130"/>
            <a:ext cx="839264" cy="538438"/>
          </a:xfrm>
          <a:prstGeom prst="rect">
            <a:avLst/>
          </a:prstGeom>
          <a:noFill/>
        </p:spPr>
      </p:pic>
      <p:sp>
        <p:nvSpPr>
          <p:cNvPr id="19" name="Прямоугольник 18"/>
          <p:cNvSpPr/>
          <p:nvPr/>
        </p:nvSpPr>
        <p:spPr>
          <a:xfrm>
            <a:off x="0" y="1691680"/>
            <a:ext cx="6858000" cy="21602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0" y="784272"/>
            <a:ext cx="6858000" cy="707886"/>
          </a:xfrm>
          <a:prstGeom prst="rect">
            <a:avLst/>
          </a:prstGeom>
          <a:solidFill>
            <a:schemeClr val="bg1">
              <a:lumMod val="85000"/>
              <a:alpha val="6902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Bookman Old Style" panose="02050604050505020204" pitchFamily="18" charset="0"/>
              </a:rPr>
              <a:t>ИНЖЕКТОРНЫЕ ПАРОКОНВЕКТОМАТЫ</a:t>
            </a:r>
            <a:endParaRPr lang="en-US" sz="2000" b="1" dirty="0" smtClean="0">
              <a:latin typeface="Bookman Old Style" panose="02050604050505020204" pitchFamily="18" charset="0"/>
            </a:endParaRPr>
          </a:p>
          <a:p>
            <a:pPr algn="ctr"/>
            <a:r>
              <a:rPr lang="ru-RU" sz="2000" b="1" dirty="0" smtClean="0">
                <a:latin typeface="Bookman Old Style" panose="02050604050505020204" pitchFamily="18" charset="0"/>
              </a:rPr>
              <a:t> т.м. </a:t>
            </a:r>
            <a:r>
              <a:rPr lang="en-US" sz="2000" b="1" dirty="0" smtClean="0">
                <a:latin typeface="Bookman Old Style" panose="02050604050505020204" pitchFamily="18" charset="0"/>
              </a:rPr>
              <a:t>Vortmax Touch Pro</a:t>
            </a:r>
            <a:endParaRPr lang="ru-RU" sz="2000" b="1" dirty="0">
              <a:latin typeface="Bookman Old Style" panose="020506040505050202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656363" y="35496"/>
            <a:ext cx="16578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НА СКЛАДЕ !</a:t>
            </a:r>
            <a:endParaRPr lang="ru-RU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493504" y="1691680"/>
            <a:ext cx="1988840" cy="707886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Bookman Old Style" panose="02050604050505020204" pitchFamily="18" charset="0"/>
              </a:rPr>
              <a:t> </a:t>
            </a:r>
            <a:r>
              <a:rPr lang="ru-RU" sz="1200" b="1" dirty="0" smtClean="0">
                <a:latin typeface="Bookman Old Style" panose="02050604050505020204" pitchFamily="18" charset="0"/>
              </a:rPr>
              <a:t>НОВИНКА  </a:t>
            </a:r>
          </a:p>
          <a:p>
            <a:r>
              <a:rPr lang="ru-RU" sz="1200" b="1" dirty="0">
                <a:latin typeface="Bookman Old Style" panose="02050604050505020204" pitchFamily="18" charset="0"/>
              </a:rPr>
              <a:t> </a:t>
            </a:r>
            <a:r>
              <a:rPr lang="ru-RU" sz="1200" b="1" dirty="0" smtClean="0">
                <a:latin typeface="Bookman Old Style" panose="02050604050505020204" pitchFamily="18" charset="0"/>
              </a:rPr>
              <a:t>АССОРТИМЕНТА</a:t>
            </a:r>
          </a:p>
          <a:p>
            <a:r>
              <a:rPr lang="ru-RU" sz="1200" b="1" dirty="0" smtClean="0">
                <a:latin typeface="Bookman Old Style" panose="02050604050505020204" pitchFamily="18" charset="0"/>
              </a:rPr>
              <a:t> </a:t>
            </a:r>
            <a:r>
              <a:rPr lang="en-US" sz="1200" b="1" dirty="0" smtClean="0">
                <a:latin typeface="Bookman Old Style" panose="02050604050505020204" pitchFamily="18" charset="0"/>
              </a:rPr>
              <a:t>VORTMAX</a:t>
            </a:r>
            <a:endParaRPr lang="ru-RU" sz="1200" b="1" dirty="0">
              <a:latin typeface="Bookman Old Style" panose="02050604050505020204" pitchFamily="18" charset="0"/>
            </a:endParaRPr>
          </a:p>
        </p:txBody>
      </p:sp>
      <p:pic>
        <p:nvPicPr>
          <p:cNvPr id="1033" name="Picture 9" descr="http://proxolutions.asia/wp-content/uploads/2017/05/made-in-italy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" t="28830" r="2378" b="23638"/>
          <a:stretch/>
        </p:blipFill>
        <p:spPr bwMode="auto">
          <a:xfrm>
            <a:off x="0" y="5052556"/>
            <a:ext cx="1457401" cy="335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AutoShape 11" descr="https://www.agstylestore.com/c/17-category_default/woman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2488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129</Words>
  <Application>Microsoft Office PowerPoint</Application>
  <PresentationFormat>Экран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Гнеушева Анна Владимировна</dc:creator>
  <cp:lastModifiedBy>Рыбалка Лидия Александровна</cp:lastModifiedBy>
  <cp:revision>19</cp:revision>
  <cp:lastPrinted>2017-08-25T10:22:04Z</cp:lastPrinted>
  <dcterms:created xsi:type="dcterms:W3CDTF">2017-08-25T07:55:05Z</dcterms:created>
  <dcterms:modified xsi:type="dcterms:W3CDTF">2017-08-28T07:27:33Z</dcterms:modified>
</cp:coreProperties>
</file>